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6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2132" autoAdjust="0"/>
  </p:normalViewPr>
  <p:slideViewPr>
    <p:cSldViewPr snapToGrid="0" snapToObjects="1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haler/OTrP" TargetMode="External"/><Relationship Id="rId2" Type="http://schemas.openxmlformats.org/officeDocument/2006/relationships/hyperlink" Target="https://github.com/Microsoft/openenclave/blob/feature.new_platforms/new_platforms/docs/GettingStarted.m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etf-teep/OTr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haler/OTrP" TargetMode="External"/><Relationship Id="rId2" Type="http://schemas.openxmlformats.org/officeDocument/2006/relationships/hyperlink" Target="https://github.com/ietf-teep/OTr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731" y="465835"/>
            <a:ext cx="4453348" cy="1678779"/>
          </a:xfrm>
        </p:spPr>
        <p:txBody>
          <a:bodyPr>
            <a:normAutofit fontScale="90000"/>
          </a:bodyPr>
          <a:lstStyle/>
          <a:p>
            <a:r>
              <a:rPr lang="en-US" dirty="0"/>
              <a:t>IETF Hackathon:</a:t>
            </a:r>
            <a:br>
              <a:rPr lang="en-US" dirty="0"/>
            </a:br>
            <a:r>
              <a:rPr lang="en-US" dirty="0" smtClean="0"/>
              <a:t>Trusted Execution Environment Provisioning (TEEP)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31" y="2928153"/>
            <a:ext cx="4453348" cy="1685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IETF 104</a:t>
            </a:r>
          </a:p>
          <a:p>
            <a:r>
              <a:rPr lang="en-US" dirty="0"/>
              <a:t>23-24 March, 2019 </a:t>
            </a:r>
          </a:p>
          <a:p>
            <a:r>
              <a:rPr lang="en-US" dirty="0"/>
              <a:t>Prague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974A1-B4FA-8044-A0D2-BC215CB7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56" y="1710906"/>
            <a:ext cx="3725513" cy="2434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656" y="-206961"/>
            <a:ext cx="3864090" cy="56685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749718" y="2627299"/>
            <a:ext cx="1215187" cy="878305"/>
          </a:xfrm>
          <a:prstGeom prst="ellipse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57415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Hackathon Plan</a:t>
            </a:r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093932"/>
            <a:ext cx="7572665" cy="35671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Flesh out implementation issues with </a:t>
            </a:r>
            <a:r>
              <a:rPr lang="en-US" dirty="0" err="1" smtClean="0"/>
              <a:t>OTrP</a:t>
            </a:r>
            <a:r>
              <a:rPr lang="en-US" dirty="0" smtClean="0"/>
              <a:t> specs:</a:t>
            </a:r>
            <a:r>
              <a:rPr dirty="0"/>
              <a:t/>
            </a:r>
            <a:br>
              <a:rPr dirty="0"/>
            </a:b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sz="2400" dirty="0" smtClean="0"/>
              <a:t>draft-ietf-teep-architecture-02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sz="2400" dirty="0" smtClean="0"/>
              <a:t>draft-ietf-teep-opentrustprotocol-02</a:t>
            </a:r>
          </a:p>
          <a:p>
            <a:pPr marL="1121229" lvl="2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dirty="0" smtClean="0"/>
              <a:t>(draft is underspecified)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dirty="0" smtClean="0"/>
              <a:t>draft-thaler-teep-otrp-over-http-01</a:t>
            </a: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Work on implementations and compare interpretations of spec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Validate that spec is TEE vendor agnostic</a:t>
            </a:r>
            <a:endParaRPr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Multiple (2) implementations represented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Across 3 types of TEEs (Intel SGX, ARM </a:t>
            </a:r>
            <a:r>
              <a:rPr lang="en-US" dirty="0" err="1" smtClean="0"/>
              <a:t>TrustZone</a:t>
            </a:r>
            <a:r>
              <a:rPr lang="en-US" dirty="0" smtClean="0"/>
              <a:t>, RISC-V Keystone)</a:t>
            </a:r>
          </a:p>
          <a:p>
            <a:pPr marL="440871" lvl="1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lang="en-US" dirty="0" smtClean="0"/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 dirty="0" smtClean="0"/>
              <a:t>Participants used </a:t>
            </a:r>
            <a:r>
              <a:rPr lang="en-US" dirty="0" smtClean="0">
                <a:hlinkClick r:id="rId2"/>
              </a:rPr>
              <a:t>Open </a:t>
            </a:r>
            <a:r>
              <a:rPr lang="en-US" dirty="0">
                <a:hlinkClick r:id="rId2"/>
              </a:rPr>
              <a:t>Enclave SDK</a:t>
            </a:r>
            <a:r>
              <a:rPr lang="en-US" dirty="0"/>
              <a:t> branch that supports both SGX and </a:t>
            </a:r>
            <a:r>
              <a:rPr lang="en-US" dirty="0" err="1"/>
              <a:t>TrustZone</a:t>
            </a:r>
            <a:endParaRPr lang="en-US" dirty="0"/>
          </a:p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 err="1" smtClean="0"/>
              <a:t>SGX+TrustZone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implementation</a:t>
            </a:r>
            <a:r>
              <a:rPr lang="en-US" dirty="0" smtClean="0"/>
              <a:t> of </a:t>
            </a:r>
            <a:r>
              <a:rPr lang="en-US" dirty="0" err="1" smtClean="0"/>
              <a:t>OTrP</a:t>
            </a:r>
            <a:r>
              <a:rPr lang="en-US" dirty="0" smtClean="0"/>
              <a:t> client &amp; server in progress: </a:t>
            </a:r>
            <a:endParaRPr lang="en-US" dirty="0" smtClean="0"/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buChar char="–"/>
              <a:defRPr sz="2400"/>
            </a:pPr>
            <a:r>
              <a:rPr lang="en-US" dirty="0"/>
              <a:t>Ported to run over Open Enclave SDK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buChar char="–"/>
              <a:defRPr sz="2400"/>
            </a:pPr>
            <a:r>
              <a:rPr lang="en-US" dirty="0" smtClean="0"/>
              <a:t>Added </a:t>
            </a:r>
            <a:r>
              <a:rPr lang="en-US" dirty="0"/>
              <a:t>more of </a:t>
            </a:r>
            <a:r>
              <a:rPr lang="en-US" dirty="0" err="1"/>
              <a:t>OTrP</a:t>
            </a:r>
            <a:r>
              <a:rPr lang="en-US" dirty="0"/>
              <a:t> implementation (more use of JWS &amp; JWE</a:t>
            </a:r>
            <a:r>
              <a:rPr lang="en-US" dirty="0" smtClean="0"/>
              <a:t>)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Updated to match latest HTTP transport spec (changes based on </a:t>
            </a:r>
            <a:r>
              <a:rPr lang="en-US" dirty="0" err="1" smtClean="0"/>
              <a:t>MNot</a:t>
            </a:r>
            <a:r>
              <a:rPr lang="en-US" dirty="0" smtClean="0"/>
              <a:t> feedback), straightforward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Implemented Trusted Application request mechanism designed (but not implemented) at hackathon 103 but only </a:t>
            </a:r>
            <a:r>
              <a:rPr lang="en-US" dirty="0" err="1" smtClean="0"/>
              <a:t>doc’ed</a:t>
            </a:r>
            <a:r>
              <a:rPr lang="en-US" dirty="0" smtClean="0"/>
              <a:t> in a </a:t>
            </a:r>
            <a:r>
              <a:rPr lang="en-US" dirty="0" err="1" smtClean="0"/>
              <a:t>github</a:t>
            </a:r>
            <a:r>
              <a:rPr lang="en-US" dirty="0" smtClean="0"/>
              <a:t> issue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 smtClean="0"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8" y="1063229"/>
            <a:ext cx="7667337" cy="351953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Filed Issues: </a:t>
            </a:r>
            <a:r>
              <a:rPr lang="en-US" dirty="0">
                <a:hlinkClick r:id="rId2"/>
              </a:rPr>
              <a:t>https://github.com/ietf-teep/OTrP</a:t>
            </a:r>
            <a:endParaRPr lang="en-US" dirty="0"/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5 new draft issues filed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3 existing issues updated with more </a:t>
            </a:r>
            <a:r>
              <a:rPr lang="en-US" dirty="0" smtClean="0"/>
              <a:t>info</a:t>
            </a:r>
          </a:p>
          <a:p>
            <a:pPr marL="630057" lvl="1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 smtClean="0"/>
              <a:t>Summary of new issues:</a:t>
            </a:r>
            <a:endParaRPr dirty="0"/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smtClean="0"/>
              <a:t>Relationship between </a:t>
            </a:r>
            <a:r>
              <a:rPr lang="en-US" dirty="0" err="1" smtClean="0"/>
              <a:t>OTrP</a:t>
            </a:r>
            <a:r>
              <a:rPr lang="en-US" dirty="0" smtClean="0"/>
              <a:t> and attestation (EAT/RATS/</a:t>
            </a:r>
            <a:r>
              <a:rPr lang="en-US" dirty="0" err="1" smtClean="0"/>
              <a:t>etc</a:t>
            </a:r>
            <a:r>
              <a:rPr lang="en-US" dirty="0" smtClean="0"/>
              <a:t>) needs work (on agenda for this week)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smtClean="0"/>
              <a:t>Some </a:t>
            </a:r>
            <a:r>
              <a:rPr lang="en-US" dirty="0" err="1" smtClean="0"/>
              <a:t>OTrP</a:t>
            </a:r>
            <a:r>
              <a:rPr lang="en-US" dirty="0" smtClean="0"/>
              <a:t> fields look redundant with others, opportunity for mismatch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err="1" smtClean="0"/>
              <a:t>OTrP</a:t>
            </a:r>
            <a:r>
              <a:rPr lang="en-US" dirty="0" smtClean="0"/>
              <a:t> spec uses two slightly different cert chain encoding mechanisms (JWS and custom), complicating code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 smtClean="0"/>
              <a:t>Some </a:t>
            </a:r>
            <a:r>
              <a:rPr lang="en-US" dirty="0" err="1" smtClean="0"/>
              <a:t>OTrP</a:t>
            </a:r>
            <a:r>
              <a:rPr lang="en-US" dirty="0" smtClean="0"/>
              <a:t> fields </a:t>
            </a:r>
            <a:r>
              <a:rPr lang="en-US" dirty="0"/>
              <a:t>(TEE name, TEE </a:t>
            </a:r>
            <a:r>
              <a:rPr lang="en-US" dirty="0" smtClean="0"/>
              <a:t>version) are underspecified and are interpreted differently by different people</a:t>
            </a:r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 Up</a:t>
            </a:r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/>
              <a:t>Team members</a:t>
            </a:r>
            <a:r>
              <a:rPr dirty="0" smtClean="0"/>
              <a:t>:</a:t>
            </a: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smtClean="0"/>
              <a:t>Dave Thaler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400" dirty="0"/>
              <a:t>Akira </a:t>
            </a:r>
            <a:r>
              <a:rPr lang="en-US" sz="2400" dirty="0" smtClean="0"/>
              <a:t>Tsukamoto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400" dirty="0" err="1" smtClean="0"/>
              <a:t>Kuniyasu</a:t>
            </a:r>
            <a:r>
              <a:rPr lang="en-US" sz="2400" dirty="0" smtClean="0"/>
              <a:t> </a:t>
            </a:r>
            <a:r>
              <a:rPr lang="en-US" sz="2400" dirty="0" err="1" smtClean="0"/>
              <a:t>Suzaki</a:t>
            </a:r>
            <a:endParaRPr lang="en-US" sz="2400" dirty="0" smtClean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sz="2400" dirty="0" smtClean="0"/>
              <a:t>Hannes Tschofenig</a:t>
            </a:r>
            <a:br>
              <a:rPr lang="en-US" sz="2400" dirty="0" smtClean="0"/>
            </a:br>
            <a:r>
              <a:rPr lang="en-US" sz="2400" dirty="0" smtClean="0"/>
              <a:t> (co-author)</a:t>
            </a:r>
            <a:endParaRPr lang="en-US" dirty="0" smtClean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800"/>
            </a:pPr>
            <a:r>
              <a:rPr dirty="0"/>
              <a:t>First timers @ IETF/Hackathon</a:t>
            </a:r>
            <a:r>
              <a:rPr dirty="0" smtClean="0"/>
              <a:t>:</a:t>
            </a:r>
            <a:r>
              <a:rPr lang="en-US" dirty="0" smtClean="0"/>
              <a:t> 2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endParaRPr dirty="0"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67" name="Content Placeholder 2"/>
          <p:cNvSpPr txBox="1"/>
          <p:nvPr/>
        </p:nvSpPr>
        <p:spPr>
          <a:xfrm>
            <a:off x="4728322" y="1200150"/>
            <a:ext cx="3955435" cy="339447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 smtClean="0"/>
              <a:t>Issues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github.com/ietf-teep/OTrP</a:t>
            </a: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 smtClean="0"/>
              <a:t>C Implementation: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github.com/dthaler/OTrP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98" y="1200149"/>
            <a:ext cx="5091710" cy="339447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241</Words>
  <Application>Microsoft Office PowerPoint</Application>
  <PresentationFormat>On-screen Show (16:9)</PresentationFormat>
  <Paragraphs>51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Office Theme</vt:lpstr>
      <vt:lpstr>IETF Hackathon: Trusted Execution Environment Provisioning (TEEP)</vt:lpstr>
      <vt:lpstr>Hackathon Plan</vt:lpstr>
      <vt:lpstr>What got done</vt:lpstr>
      <vt:lpstr>What we learned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Dave Thaler</cp:lastModifiedBy>
  <cp:revision>16</cp:revision>
  <dcterms:modified xsi:type="dcterms:W3CDTF">2019-03-24T13:30:17Z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dthaler@ntdev.microsoft.com</vt:lpwstr>
  </property>
  <property fmtid="{D5CDD505-2E9C-101B-9397-08002B2CF9AE}" pid="5" name="MSIP_Label_f42aa342-8706-4288-bd11-ebb85995028c_SetDate">
    <vt:lpwstr>2019-03-24T11:16:18.2355975Z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544dd36c-1769-40bc-9d42-56b99f39af58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